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6" r:id="rId2"/>
    <p:sldId id="258" r:id="rId3"/>
    <p:sldId id="259" r:id="rId4"/>
    <p:sldId id="261" r:id="rId5"/>
    <p:sldId id="260" r:id="rId6"/>
    <p:sldId id="257" r:id="rId7"/>
    <p:sldId id="309" r:id="rId8"/>
    <p:sldId id="310" r:id="rId9"/>
    <p:sldId id="312" r:id="rId10"/>
    <p:sldId id="313" r:id="rId11"/>
    <p:sldId id="320" r:id="rId12"/>
    <p:sldId id="315" r:id="rId13"/>
    <p:sldId id="296" r:id="rId14"/>
    <p:sldId id="311" r:id="rId15"/>
    <p:sldId id="297" r:id="rId16"/>
    <p:sldId id="298" r:id="rId17"/>
    <p:sldId id="299" r:id="rId18"/>
    <p:sldId id="322" r:id="rId19"/>
    <p:sldId id="262" r:id="rId20"/>
    <p:sldId id="329" r:id="rId21"/>
    <p:sldId id="263" r:id="rId22"/>
    <p:sldId id="264" r:id="rId23"/>
    <p:sldId id="300" r:id="rId24"/>
    <p:sldId id="323" r:id="rId25"/>
    <p:sldId id="330" r:id="rId26"/>
    <p:sldId id="327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31" r:id="rId35"/>
    <p:sldId id="308" r:id="rId36"/>
    <p:sldId id="328" r:id="rId37"/>
    <p:sldId id="332" r:id="rId38"/>
    <p:sldId id="314" r:id="rId39"/>
    <p:sldId id="324" r:id="rId40"/>
    <p:sldId id="325" r:id="rId41"/>
    <p:sldId id="326" r:id="rId42"/>
    <p:sldId id="333" r:id="rId43"/>
    <p:sldId id="334" r:id="rId44"/>
    <p:sldId id="335" r:id="rId45"/>
    <p:sldId id="336" r:id="rId46"/>
    <p:sldId id="317" r:id="rId47"/>
    <p:sldId id="337" r:id="rId48"/>
    <p:sldId id="339" r:id="rId49"/>
    <p:sldId id="340" r:id="rId50"/>
    <p:sldId id="341" r:id="rId51"/>
    <p:sldId id="318" r:id="rId52"/>
    <p:sldId id="319" r:id="rId53"/>
    <p:sldId id="321" r:id="rId54"/>
    <p:sldId id="282" r:id="rId55"/>
    <p:sldId id="342" r:id="rId56"/>
    <p:sldId id="279" r:id="rId5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59"/>
      <p:bold r:id="rId60"/>
    </p:embeddedFont>
    <p:embeddedFont>
      <p:font typeface="Candara Light" panose="020E0502030303020204" pitchFamily="34" charset="0"/>
      <p:regular r:id="rId61"/>
      <p:italic r:id="rId62"/>
    </p:embeddedFont>
    <p:embeddedFont>
      <p:font typeface="Merriweather" panose="000005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54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84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913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-images.githubusercontent.com/114456930/209473095-016d9567-87b6-4780-a1eb-4df5f45f57fa.png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hyperlink" Target="https://user-images.githubusercontent.com/114456930/209473059-6f9e2b0a-1d77-4daa-b258-34393c975d26.png" TargetMode="External"/><Relationship Id="rId2" Type="http://schemas.openxmlformats.org/officeDocument/2006/relationships/hyperlink" Target="https://user-images.githubusercontent.com/114456930/209473097-e2685e49-6db0-4484-91d0-177652a806ff.pn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user-images.githubusercontent.com/114456930/209473100-f9e1b40e-7509-45c1-b2c0-3eaa056c3129.png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user-images.githubusercontent.com/114456930/209473062-8fe5ee36-e601-4a8f-90ec-76de572a67c2.png" TargetMode="External"/><Relationship Id="rId4" Type="http://schemas.openxmlformats.org/officeDocument/2006/relationships/hyperlink" Target="https://user-images.githubusercontent.com/114456930/209473098-4277154c-0fa6-441b-afd8-376a0bd27fb4.png" TargetMode="External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uctd99/bom" TargetMode="External"/><Relationship Id="rId7" Type="http://schemas.openxmlformats.org/officeDocument/2006/relationships/hyperlink" Target="https://www.simplilearn.com/tutorials/artificial-intelligence-tutorial/a-star-algorithm#:~:text=PythonExplore%20Course-,What%20is%20an%20A*%20Algorithm%3F,shortest%20path%20to%20be%20taken.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fx.io/openjfx-docs/" TargetMode="External"/><Relationship Id="rId5" Type="http://schemas.openxmlformats.org/officeDocument/2006/relationships/hyperlink" Target="https://www.youtube.com/watch?v=mx8D7rjwwfc" TargetMode="External"/><Relationship Id="rId4" Type="http://schemas.openxmlformats.org/officeDocument/2006/relationships/hyperlink" Target="https://docs.oracle.com/javase/tutorial/uiswing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Bomberman Java Game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BD5B-0C0F-670D-917C-BD22BA32C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619CA-246D-B94C-4DFC-B1D63571D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2038193"/>
            <a:ext cx="4100222" cy="1470224"/>
          </a:xfrm>
        </p:spPr>
        <p:txBody>
          <a:bodyPr/>
          <a:lstStyle/>
          <a:p>
            <a:r>
              <a:rPr lang="en-US" dirty="0"/>
              <a:t>Player can be killed by enemy and boom when it collides with the enemy and boom explosions.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059D9-EAAB-6E2E-FD53-428A8E534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BA9E1-9225-A7A6-1818-1D9EA764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63" y="1836638"/>
            <a:ext cx="987464" cy="147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3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9448-4BBF-2A9F-5580-61F735EF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843" y="59877"/>
            <a:ext cx="6880500" cy="582900"/>
          </a:xfrm>
        </p:spPr>
        <p:txBody>
          <a:bodyPr/>
          <a:lstStyle/>
          <a:p>
            <a:r>
              <a:rPr lang="en-US" dirty="0"/>
              <a:t>Game 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8A0BB-F196-9E76-AAA6-56398C6F2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D4368-7988-52D4-D5FB-1784833E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220" y="642777"/>
            <a:ext cx="4767559" cy="424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93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201E7-47D2-503D-DEDE-B92B2C46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65A0-C5D6-2DEB-A60E-3398EBDC4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137820"/>
            <a:ext cx="7594271" cy="1538473"/>
          </a:xfrm>
        </p:spPr>
        <p:txBody>
          <a:bodyPr/>
          <a:lstStyle/>
          <a:p>
            <a:r>
              <a:rPr lang="en-US" dirty="0"/>
              <a:t>Each enemy has its own AI, which is used by the random function so that the character can move.</a:t>
            </a:r>
          </a:p>
          <a:p>
            <a:r>
              <a:rPr lang="en-US" dirty="0"/>
              <a:t>Also set the random function to spawn enemy in the map. There are 5 enemy will spawn on the map.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A42A9-F52A-34D7-5B9B-066CD19C77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 descr="A red fire hydrant&#10;&#10;Description automatically generated with medium confidence">
            <a:extLst>
              <a:ext uri="{FF2B5EF4-FFF2-40B4-BE49-F238E27FC236}">
                <a16:creationId xmlns:a16="http://schemas.microsoft.com/office/drawing/2014/main" id="{FEF2DC2A-4C0D-DF92-FA3A-822898F06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25" y="2849412"/>
            <a:ext cx="1285875" cy="1647825"/>
          </a:xfrm>
          <a:prstGeom prst="rect">
            <a:avLst/>
          </a:prstGeom>
        </p:spPr>
      </p:pic>
      <p:pic>
        <p:nvPicPr>
          <p:cNvPr id="10" name="Picture 9" descr="A picture containing toy, indoor, doll&#10;&#10;Description automatically generated">
            <a:extLst>
              <a:ext uri="{FF2B5EF4-FFF2-40B4-BE49-F238E27FC236}">
                <a16:creationId xmlns:a16="http://schemas.microsoft.com/office/drawing/2014/main" id="{5B3826CA-C485-6464-BE39-3EAC5FF8A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093" y="2872650"/>
            <a:ext cx="1285875" cy="1647825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977AA9D9-D9B3-27DF-007A-568747171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609" y="2872649"/>
            <a:ext cx="1285875" cy="1647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F766A-4392-28F8-C38F-A73F91EBB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375" y="2793377"/>
            <a:ext cx="1285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847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A5801-34EC-F68A-547C-D25C074D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159" y="704800"/>
            <a:ext cx="5724293" cy="582900"/>
          </a:xfrm>
        </p:spPr>
        <p:txBody>
          <a:bodyPr/>
          <a:lstStyle/>
          <a:p>
            <a:pPr algn="l"/>
            <a:r>
              <a:rPr lang="en-US" dirty="0"/>
              <a:t>Boom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3EA5F-93F1-8BA2-1627-5198FE622E8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68390" y="1205925"/>
            <a:ext cx="4188853" cy="3481500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When the bomb explodes, it will create a fire trail, if the character or the enemy hits the fire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trail, they will all be destroyed. The length of the flame will increase if the character eats the special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items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C5E36-B555-1356-6B5B-BEEA574DC4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70A97B-47FB-BDBB-F54F-1543131B2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159" y="1771268"/>
            <a:ext cx="1344631" cy="13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15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DE38-6D89-3047-4539-150867F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explosion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DB9E6-DF61-F999-2499-BBE755FEED6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length wave of boom explosion is very small, only 1 rectangle for one vertical and horizontal</a:t>
            </a:r>
          </a:p>
          <a:p>
            <a:pPr>
              <a:buFontTx/>
              <a:buChar char="-"/>
            </a:pPr>
            <a:r>
              <a:rPr lang="en-US" dirty="0"/>
              <a:t>If Character get potion item, it could increase the size of length wave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818D6-618A-10EA-06E3-58F6F58BF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56D2A0-2C92-7955-7422-0530F34F790A}"/>
              </a:ext>
            </a:extLst>
          </p:cNvPr>
          <p:cNvGrpSpPr/>
          <p:nvPr/>
        </p:nvGrpSpPr>
        <p:grpSpPr>
          <a:xfrm>
            <a:off x="4832455" y="1803816"/>
            <a:ext cx="2200248" cy="2199932"/>
            <a:chOff x="4951401" y="2152219"/>
            <a:chExt cx="1714534" cy="17142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BE62A5-F908-BF9F-95E1-E372DB5B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829" y="3295078"/>
              <a:ext cx="571429" cy="5714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E707BC-15C1-0D96-C885-E2BD7165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22830" y="2152219"/>
              <a:ext cx="571429" cy="5714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D184C3-20FC-A168-5569-18148E546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4506" y="2723650"/>
              <a:ext cx="571429" cy="5714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904F3F-0635-CB2F-C3AC-CA890EB9B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3324" y="2723650"/>
              <a:ext cx="571429" cy="5714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CA2D7E-115C-4C63-88BB-CA6111438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1401" y="2723649"/>
              <a:ext cx="571429" cy="5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024838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478B0-E4B2-C77B-4366-F4D3E471546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21151" y="1437782"/>
            <a:ext cx="4549698" cy="1071987"/>
          </a:xfrm>
        </p:spPr>
        <p:txBody>
          <a:bodyPr/>
          <a:lstStyle/>
          <a:p>
            <a:pPr marL="101600" indent="0">
              <a:buNone/>
            </a:pPr>
            <a:r>
              <a:rPr lang="en-US" sz="1600" dirty="0"/>
              <a:t>Gift and doll house: It can be broken by bombs and can contains items.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8ACA0-106D-A7A7-8A6B-86F4ACB94E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468D8D-E878-5889-DC81-981B526741D5}"/>
              </a:ext>
            </a:extLst>
          </p:cNvPr>
          <p:cNvSpPr txBox="1">
            <a:spLocks/>
          </p:cNvSpPr>
          <p:nvPr/>
        </p:nvSpPr>
        <p:spPr>
          <a:xfrm>
            <a:off x="3658069" y="608495"/>
            <a:ext cx="1328952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dirty="0"/>
              <a:t>Map Blocks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7FE16BF-035B-64CD-A577-EF5671D1AB02}"/>
              </a:ext>
            </a:extLst>
          </p:cNvPr>
          <p:cNvSpPr txBox="1">
            <a:spLocks/>
          </p:cNvSpPr>
          <p:nvPr/>
        </p:nvSpPr>
        <p:spPr>
          <a:xfrm>
            <a:off x="1100254" y="2780043"/>
            <a:ext cx="7270593" cy="86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101600" indent="0">
              <a:buFont typeface="Merriweather"/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Sofa, tree ,cloud and teddy bear it cannot be broken to limit the movement of characters and enemies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31" name="Picture 7" descr="cloud">
            <a:hlinkClick r:id="rId2"/>
            <a:extLst>
              <a:ext uri="{FF2B5EF4-FFF2-40B4-BE49-F238E27FC236}">
                <a16:creationId xmlns:a16="http://schemas.microsoft.com/office/drawing/2014/main" id="{A265BF03-216A-826A-57D4-57B4463B1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3686019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a">
            <a:hlinkClick r:id="rId4"/>
            <a:extLst>
              <a:ext uri="{FF2B5EF4-FFF2-40B4-BE49-F238E27FC236}">
                <a16:creationId xmlns:a16="http://schemas.microsoft.com/office/drawing/2014/main" id="{C564E2AB-B398-8B81-6BC8-3C83D58E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19" y="3686018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tree">
            <a:hlinkClick r:id="rId6"/>
            <a:extLst>
              <a:ext uri="{FF2B5EF4-FFF2-40B4-BE49-F238E27FC236}">
                <a16:creationId xmlns:a16="http://schemas.microsoft.com/office/drawing/2014/main" id="{B9B1F83C-FF91-B10B-44AF-3BC6E940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06" y="3653921"/>
            <a:ext cx="783680" cy="7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ar">
            <a:hlinkClick r:id="rId8"/>
            <a:extLst>
              <a:ext uri="{FF2B5EF4-FFF2-40B4-BE49-F238E27FC236}">
                <a16:creationId xmlns:a16="http://schemas.microsoft.com/office/drawing/2014/main" id="{0DEE9094-9D5C-F596-BC6D-EEBF2421B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00" y="3620712"/>
            <a:ext cx="914293" cy="9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ts">
            <a:hlinkClick r:id="rId10"/>
            <a:extLst>
              <a:ext uri="{FF2B5EF4-FFF2-40B4-BE49-F238E27FC236}">
                <a16:creationId xmlns:a16="http://schemas.microsoft.com/office/drawing/2014/main" id="{5BEA134F-6C7A-3A36-9B7B-B10EBB2F2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1402513"/>
            <a:ext cx="1023537" cy="1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oll">
            <a:hlinkClick r:id="rId12"/>
            <a:extLst>
              <a:ext uri="{FF2B5EF4-FFF2-40B4-BE49-F238E27FC236}">
                <a16:creationId xmlns:a16="http://schemas.microsoft.com/office/drawing/2014/main" id="{33ABF6F7-0F29-B088-0950-8F13660A5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59638"/>
            <a:ext cx="1151479" cy="11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0860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D79C-AB36-E360-18BD-E69B1BA0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80091-E7BC-CD0E-381E-6ED2A77EA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7888" y="2367177"/>
            <a:ext cx="3339600" cy="95242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Shoes: The character will gain high speed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7701B-A907-2BA7-8051-63C72EDA2D5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31655" y="1329864"/>
            <a:ext cx="5269146" cy="85577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Bomb item: The character will increase the number of bomb they have.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14B2D-A59D-F360-7454-0CA7BFC6E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36ECE-F979-A3BA-29AA-A5688E9D0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840" y="1272266"/>
            <a:ext cx="913374" cy="913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62E92-900C-895D-BACB-B203B06C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14" y="2367177"/>
            <a:ext cx="848374" cy="93767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8B5C1A1-A1DA-69B5-C6FD-F6112AFCAFA1}"/>
              </a:ext>
            </a:extLst>
          </p:cNvPr>
          <p:cNvCxnSpPr/>
          <p:nvPr/>
        </p:nvCxnSpPr>
        <p:spPr>
          <a:xfrm>
            <a:off x="1970049" y="2294246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3CC54C-79DD-8D51-69BD-892828782C97}"/>
              </a:ext>
            </a:extLst>
          </p:cNvPr>
          <p:cNvCxnSpPr/>
          <p:nvPr/>
        </p:nvCxnSpPr>
        <p:spPr>
          <a:xfrm>
            <a:off x="1948579" y="3390782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A833E2-876B-3FD6-124C-AF8FFDF2D5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529" y="3590682"/>
            <a:ext cx="1051998" cy="1005243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21EFCE5-9622-701D-F7A0-E484560D43C8}"/>
              </a:ext>
            </a:extLst>
          </p:cNvPr>
          <p:cNvSpPr txBox="1">
            <a:spLocks/>
          </p:cNvSpPr>
          <p:nvPr/>
        </p:nvSpPr>
        <p:spPr>
          <a:xfrm>
            <a:off x="1561171" y="3631542"/>
            <a:ext cx="4724400" cy="85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✖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●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○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/>
              <a:buChar char="■"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101600" indent="0">
              <a:buFont typeface="Merriweather"/>
              <a:buNone/>
            </a:pPr>
            <a:r>
              <a:rPr lang="en-US" dirty="0"/>
              <a:t>Potion: The length wave of bomb explosion will be increase</a:t>
            </a:r>
          </a:p>
        </p:txBody>
      </p:sp>
    </p:spTree>
    <p:extLst>
      <p:ext uri="{BB962C8B-B14F-4D97-AF65-F5344CB8AC3E}">
        <p14:creationId xmlns:p14="http://schemas.microsoft.com/office/powerpoint/2010/main" val="401877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9290-E155-82C1-8DBE-0B136E3FF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50" y="623025"/>
            <a:ext cx="6880403" cy="582900"/>
          </a:xfrm>
        </p:spPr>
        <p:txBody>
          <a:bodyPr/>
          <a:lstStyle/>
          <a:p>
            <a:r>
              <a:rPr lang="en-US" dirty="0"/>
              <a:t>Map Data Design (Map01.txt)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F40D1-D768-CA46-1A40-8F6621D45EC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471831" y="1205925"/>
            <a:ext cx="3339600" cy="34815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1: Cloud</a:t>
            </a:r>
          </a:p>
          <a:p>
            <a:pPr marL="101600" indent="0">
              <a:buNone/>
            </a:pPr>
            <a:r>
              <a:rPr lang="en-US" dirty="0"/>
              <a:t>2: Dollhouse</a:t>
            </a:r>
          </a:p>
          <a:p>
            <a:pPr marL="101600" indent="0">
              <a:buNone/>
            </a:pPr>
            <a:r>
              <a:rPr lang="en-US" dirty="0"/>
              <a:t>3: Tree</a:t>
            </a:r>
          </a:p>
          <a:p>
            <a:pPr marL="101600" indent="0">
              <a:buNone/>
            </a:pPr>
            <a:r>
              <a:rPr lang="en-US" dirty="0"/>
              <a:t>4: Gifts</a:t>
            </a:r>
          </a:p>
          <a:p>
            <a:pPr marL="101600" indent="0">
              <a:buNone/>
            </a:pPr>
            <a:r>
              <a:rPr lang="en-US" dirty="0"/>
              <a:t>5: Snow</a:t>
            </a:r>
          </a:p>
          <a:p>
            <a:pPr marL="101600" indent="0">
              <a:buNone/>
            </a:pPr>
            <a:r>
              <a:rPr lang="en-US" dirty="0"/>
              <a:t>6: Bear</a:t>
            </a:r>
          </a:p>
          <a:p>
            <a:pPr marL="101600" indent="0">
              <a:buNone/>
            </a:pPr>
            <a:r>
              <a:rPr lang="en-US" dirty="0"/>
              <a:t>7: Bear</a:t>
            </a:r>
          </a:p>
          <a:p>
            <a:pPr marL="101600" indent="0">
              <a:buNone/>
            </a:pPr>
            <a:r>
              <a:rPr lang="en-US" dirty="0"/>
              <a:t>8: Sofa</a:t>
            </a:r>
          </a:p>
          <a:p>
            <a:pPr marL="101600" indent="0">
              <a:buNone/>
            </a:pPr>
            <a:r>
              <a:rPr lang="en-US" dirty="0"/>
              <a:t>9: Sofa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170836-A75E-7E36-ACB1-DBE7FB91A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B62819-52F3-541B-3BA2-1B42C2A2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86600" y="1361879"/>
            <a:ext cx="1879878" cy="34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42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65B65-164D-D1EE-EB2C-513DDD343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949EBD-8FF7-C137-9FF8-0F72E7E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172" y="1478546"/>
            <a:ext cx="3540828" cy="3481500"/>
          </a:xfrm>
        </p:spPr>
        <p:txBody>
          <a:bodyPr/>
          <a:lstStyle/>
          <a:p>
            <a:r>
              <a:rPr lang="en-US" dirty="0"/>
              <a:t>The game is easy to play, friendly to everyone</a:t>
            </a:r>
          </a:p>
          <a:p>
            <a:r>
              <a:rPr lang="en-US" dirty="0"/>
              <a:t>Smooth movement</a:t>
            </a:r>
          </a:p>
          <a:p>
            <a:r>
              <a:rPr lang="en-US" dirty="0"/>
              <a:t>Players experience the feeling of childhood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67BF1-9B52-5B5F-5757-9D5E7FBE2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833A16-2E94-A6CD-7744-4924B0AB4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55" y="1478546"/>
            <a:ext cx="3545673" cy="31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0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FFFF"/>
                </a:solidFill>
              </a:rPr>
              <a:t>2. Game Setting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092820" y="3240109"/>
            <a:ext cx="7017834" cy="14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Language: Java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dirty="0"/>
              <a:t>Framwork: IntelliJ, Visual Studio Code, Eclipse</a:t>
            </a: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4" grpId="0"/>
      <p:bldP spid="19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Group Member</a:t>
            </a:r>
            <a:endParaRPr sz="48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266503" y="1673585"/>
            <a:ext cx="6610994" cy="20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Thanh </a:t>
            </a:r>
            <a:r>
              <a:rPr lang="en-US" sz="1800" b="1" dirty="0" err="1"/>
              <a:t>Thảo</a:t>
            </a:r>
            <a:r>
              <a:rPr lang="en-US" sz="1800" b="1" dirty="0"/>
              <a:t> – ITITIU20310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Trịnh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</a:t>
            </a:r>
            <a:r>
              <a:rPr lang="en-US" sz="1800" b="1" dirty="0" err="1"/>
              <a:t>Như</a:t>
            </a:r>
            <a:r>
              <a:rPr lang="en-US" sz="1800" b="1" dirty="0"/>
              <a:t> </a:t>
            </a:r>
            <a:r>
              <a:rPr lang="en-US" sz="1800" b="1" dirty="0" err="1"/>
              <a:t>Quỳnh</a:t>
            </a:r>
            <a:r>
              <a:rPr lang="en-US" sz="1800" b="1" dirty="0"/>
              <a:t>– ITITIU20291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Đàng</a:t>
            </a:r>
            <a:r>
              <a:rPr lang="en-US" sz="1800" b="1" dirty="0"/>
              <a:t> </a:t>
            </a:r>
            <a:r>
              <a:rPr lang="en-US" sz="1800" b="1" dirty="0" err="1"/>
              <a:t>Thành</a:t>
            </a:r>
            <a:r>
              <a:rPr lang="en-US" sz="1800" b="1" dirty="0"/>
              <a:t> Mai </a:t>
            </a:r>
            <a:r>
              <a:rPr lang="en-US" sz="1800" b="1" dirty="0" err="1"/>
              <a:t>Thi</a:t>
            </a:r>
            <a:r>
              <a:rPr lang="en-US" sz="1800" b="1" dirty="0"/>
              <a:t>– ITITSB20006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Đoàn</a:t>
            </a:r>
            <a:r>
              <a:rPr lang="en-US" sz="1800" b="1" dirty="0"/>
              <a:t> Minh Khoa- ITITIU20231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Mai </a:t>
            </a:r>
            <a:r>
              <a:rPr lang="en-US" sz="1800" b="1" dirty="0" err="1"/>
              <a:t>Văn</a:t>
            </a:r>
            <a:r>
              <a:rPr lang="en-US" sz="1800" b="1" dirty="0"/>
              <a:t> </a:t>
            </a:r>
            <a:r>
              <a:rPr lang="en-US" sz="1800" b="1" dirty="0" err="1"/>
              <a:t>Hưng</a:t>
            </a:r>
            <a:r>
              <a:rPr lang="en-US" sz="1800" b="1" dirty="0"/>
              <a:t>– ITITIU20209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1192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Panel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11634-D607-7FFB-35E0-3DC739C28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05925"/>
            <a:ext cx="7010400" cy="327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4401015" y="1353410"/>
            <a:ext cx="3704980" cy="3709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run() in Game Panel is controlled Character base on input( Up, Down, Left, Right)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keyboard, checking the conditions for placing bombs, including: whether to receive a bomb signal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player ( _input. space ), the time between two bombs, it also directs the win panel and the game over panel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when player lose or win.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5FECE-A90A-250B-61F7-9B76EA55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01" y="1501846"/>
            <a:ext cx="3619814" cy="29872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20"/>
            <a:ext cx="7026406" cy="1129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try-catch statements handles any exceptions that may occur. The "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thread.sleep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" is to wait 20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ms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before calling move so that all the objects are completely created.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9ADBF-CECA-6F4C-E3BC-AA4F2AB16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72" y="2660609"/>
            <a:ext cx="4121656" cy="17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7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19"/>
            <a:ext cx="7026406" cy="216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AI helps the boss automatically move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With AI the simplest is go to random, orient classes to return random values.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Specifying the return integer value corresponding to which direction is up to you to decide in function </a:t>
            </a:r>
            <a:r>
              <a:rPr lang="en-US" dirty="0" err="1"/>
              <a:t>initBoss</a:t>
            </a:r>
            <a:r>
              <a:rPr lang="en-US" dirty="0"/>
              <a:t>()</a:t>
            </a: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798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Button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012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 of button controller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348FAE-12C5-85FA-8A5E-1D435365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" y="1605073"/>
            <a:ext cx="7664405" cy="29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98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4304-2596-F14A-CB8E-CFA0B77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EA24-8EC2-9148-57C8-BD7B60A0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299" y="1271636"/>
            <a:ext cx="8063543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buttons(Start, Help, Exit) for players to begin the games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4BE0-08C3-9705-48D3-9905F8411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DB6551-811A-6C68-FB80-BCF2852C5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525" y="2249626"/>
            <a:ext cx="5488511" cy="6020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2C10097-57F6-26B0-12DF-CDC7C456448C}"/>
              </a:ext>
            </a:extLst>
          </p:cNvPr>
          <p:cNvSpPr txBox="1">
            <a:spLocks/>
          </p:cNvSpPr>
          <p:nvPr/>
        </p:nvSpPr>
        <p:spPr>
          <a:xfrm>
            <a:off x="663351" y="2191284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PanelGame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0F5B80-9B30-6F76-93DF-E5D61112287F}"/>
              </a:ext>
            </a:extLst>
          </p:cNvPr>
          <p:cNvSpPr txBox="1">
            <a:spLocks/>
          </p:cNvSpPr>
          <p:nvPr/>
        </p:nvSpPr>
        <p:spPr>
          <a:xfrm>
            <a:off x="663351" y="3254963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EDD8B-71D2-BC84-B1AA-A4D13A14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525" y="3323362"/>
            <a:ext cx="5488511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  <p:bldP spid="10" grpId="0"/>
      <p:bldP spid="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4304-2596-F14A-CB8E-CFA0B77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EA24-8EC2-9148-57C8-BD7B60A0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400984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buttons(Start, Help, Exit) for players to begin the games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4BE0-08C3-9705-48D3-9905F8411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2C10097-57F6-26B0-12DF-CDC7C456448C}"/>
              </a:ext>
            </a:extLst>
          </p:cNvPr>
          <p:cNvSpPr txBox="1">
            <a:spLocks/>
          </p:cNvSpPr>
          <p:nvPr/>
        </p:nvSpPr>
        <p:spPr>
          <a:xfrm>
            <a:off x="663351" y="219871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00F5B80-9B30-6F76-93DF-E5D61112287F}"/>
              </a:ext>
            </a:extLst>
          </p:cNvPr>
          <p:cNvSpPr txBox="1">
            <a:spLocks/>
          </p:cNvSpPr>
          <p:nvPr/>
        </p:nvSpPr>
        <p:spPr>
          <a:xfrm>
            <a:off x="663351" y="3262397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OverGame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C4FAE-0C3D-E0E7-2A83-3A3DA5C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524" y="2179286"/>
            <a:ext cx="5504305" cy="7849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EEBFEF-CF43-E8D8-CD55-91F577D9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44" y="3190000"/>
            <a:ext cx="5504305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7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  <p:bldP spid="10" grpId="0"/>
      <p:bldP spid="10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4304-2596-F14A-CB8E-CFA0B77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EA24-8EC2-9148-57C8-BD7B60A0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initComponents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()will set the size, the location and add images of button on menu background.</a:t>
            </a:r>
            <a:r>
              <a:rPr lang="en-US" sz="1400" dirty="0">
                <a:latin typeface="Merriweather" panose="00000500000000000000" pitchFamily="2" charset="0"/>
              </a:rPr>
              <a:t> </a:t>
            </a:r>
            <a:br>
              <a:rPr lang="en-US" sz="1400" dirty="0">
                <a:latin typeface="Merriweather" panose="00000500000000000000" pitchFamily="2" charset="0"/>
              </a:rPr>
            </a:b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4BE0-08C3-9705-48D3-9905F8411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E1E71-BF46-3A42-E6E7-39E11A6A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80" y="2196326"/>
            <a:ext cx="4682752" cy="223151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868D67-3F39-2F4A-AF34-A8664B543A16}"/>
              </a:ext>
            </a:extLst>
          </p:cNvPr>
          <p:cNvSpPr txBox="1">
            <a:spLocks/>
          </p:cNvSpPr>
          <p:nvPr/>
        </p:nvSpPr>
        <p:spPr>
          <a:xfrm>
            <a:off x="992168" y="28083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PanelGame</a:t>
            </a:r>
            <a:r>
              <a:rPr lang="en-US" sz="14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400" dirty="0">
              <a:latin typeface="Merriweathe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0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701826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</a:t>
            </a:r>
            <a:r>
              <a:rPr lang="en-US" dirty="0"/>
              <a:t>Gameplay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4304-2596-F14A-CB8E-CFA0B77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EA24-8EC2-9148-57C8-BD7B60A0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initComponents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()will set the size, the location and add images of button on menu background.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4BE0-08C3-9705-48D3-9905F8411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868D67-3F39-2F4A-AF34-A8664B543A16}"/>
              </a:ext>
            </a:extLst>
          </p:cNvPr>
          <p:cNvSpPr txBox="1">
            <a:spLocks/>
          </p:cNvSpPr>
          <p:nvPr/>
        </p:nvSpPr>
        <p:spPr>
          <a:xfrm>
            <a:off x="3409412" y="18314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7F8973-D1C3-13A1-90F1-2F2A5BAE6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54" y="2433452"/>
            <a:ext cx="7529212" cy="16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2" build="p"/>
      <p:bldP spid="8" grpId="0"/>
      <p:bldP spid="8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A4304-2596-F14A-CB8E-CFA0B7759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EA24-8EC2-9148-57C8-BD7B60A01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initComponents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()will set the size, the location and add images of button on menu background.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94BE0-08C3-9705-48D3-9905F8411C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868D67-3F39-2F4A-AF34-A8664B543A16}"/>
              </a:ext>
            </a:extLst>
          </p:cNvPr>
          <p:cNvSpPr txBox="1">
            <a:spLocks/>
          </p:cNvSpPr>
          <p:nvPr/>
        </p:nvSpPr>
        <p:spPr>
          <a:xfrm>
            <a:off x="1704560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BF08D4F-11E5-069C-8BC5-DF3D5AC79778}"/>
              </a:ext>
            </a:extLst>
          </p:cNvPr>
          <p:cNvSpPr txBox="1">
            <a:spLocks/>
          </p:cNvSpPr>
          <p:nvPr/>
        </p:nvSpPr>
        <p:spPr>
          <a:xfrm>
            <a:off x="5509559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GameOver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48B9EC-513E-F47B-5E6A-E39C4D8B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17" y="2536101"/>
            <a:ext cx="3659883" cy="1775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1CA63C-0681-1AE7-FD61-7DF9D3E9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119" y="2519486"/>
            <a:ext cx="4013584" cy="179175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25F55D-A521-26C3-104C-8F85D2738A62}"/>
              </a:ext>
            </a:extLst>
          </p:cNvPr>
          <p:cNvCxnSpPr/>
          <p:nvPr/>
        </p:nvCxnSpPr>
        <p:spPr>
          <a:xfrm>
            <a:off x="4543119" y="2378927"/>
            <a:ext cx="0" cy="207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5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4CB3-242C-6CFF-849F-F9BDB173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5071F-0F4E-16FD-3FD1-AB75338040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221" y="1237103"/>
            <a:ext cx="7698349" cy="173959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initListener</a:t>
            </a:r>
            <a:r>
              <a:rPr lang="en-US" dirty="0"/>
              <a:t>() is used when player click any button and it works depend on the package </a:t>
            </a:r>
            <a:r>
              <a:rPr lang="en-US" dirty="0" err="1"/>
              <a:t>java.awt.event.ActionListener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ActionListener in Java is a class that is responsible for handling all action events such as when the user clicks on a component.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D71C-E6CA-41B9-5C24-DC12745E2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DBFF-3F70-A1CF-97FF-5F776DEBA56E}"/>
              </a:ext>
            </a:extLst>
          </p:cNvPr>
          <p:cNvSpPr txBox="1">
            <a:spLocks/>
          </p:cNvSpPr>
          <p:nvPr/>
        </p:nvSpPr>
        <p:spPr>
          <a:xfrm>
            <a:off x="1014517" y="3304364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893B7-4401-56F4-8E4A-44CCD796D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692" y="3136709"/>
            <a:ext cx="4412362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97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4CB3-242C-6CFF-849F-F9BDB173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5D71C-E6CA-41B9-5C24-DC12745E2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411DBFF-3F70-A1CF-97FF-5F776DEBA56E}"/>
              </a:ext>
            </a:extLst>
          </p:cNvPr>
          <p:cNvSpPr txBox="1">
            <a:spLocks/>
          </p:cNvSpPr>
          <p:nvPr/>
        </p:nvSpPr>
        <p:spPr>
          <a:xfrm>
            <a:off x="1131750" y="1149042"/>
            <a:ext cx="6954841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✖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○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■"/>
              <a:defRPr sz="18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 It also handles each functionally of each button: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23BC8C-647F-2D3C-8A81-AE7C179FB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22" y="1694191"/>
            <a:ext cx="6608956" cy="30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951901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CD80-9745-13B0-129D-96299EBF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2709-E00E-DA8C-9E6D-226E2E4AD4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4DB060CD-8944-AD38-8C22-2E3CAD237D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A547ED4-D6A4-9A1B-255E-8A9974DDC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66" y="1396632"/>
            <a:ext cx="6549467" cy="26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4513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DCD80-9745-13B0-129D-96299EBF0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D07EB-DB68-82C9-B289-FE5935D9F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299" y="1279069"/>
            <a:ext cx="7415851" cy="344904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Sound: is control by class sound which can add sounds to the game, including background sounds and the sounds of in-game events (bombs exploding, characters dying, winning, eating items, etc.).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Note that the background sound and the event are independent of each other,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playing the event sound does not affect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background sound.</a:t>
            </a:r>
            <a:r>
              <a:rPr lang="en-US" dirty="0">
                <a:latin typeface="Merriweather" panose="00000500000000000000" pitchFamily="2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72709-E00E-DA8C-9E6D-226E2E4AD4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087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Player and Enemy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15222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B70C-6AB8-2293-96AB-460B5B2C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Player and Boss Class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F3073-5430-A0DB-B8DC-EB4F5EB467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1414D371-7DF1-E3B5-B1DB-E93D40974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63" y="1286106"/>
            <a:ext cx="6022873" cy="354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16892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B736-D6A4-0B68-2847-3926C28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F973C-EFA3-8384-6E82-1529DD531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750" y="1279069"/>
            <a:ext cx="6555156" cy="958609"/>
          </a:xfrm>
        </p:spPr>
        <p:txBody>
          <a:bodyPr/>
          <a:lstStyle/>
          <a:p>
            <a:r>
              <a:rPr lang="en-US" dirty="0"/>
              <a:t>Player: &lt;&lt;constructor&gt;&gt;</a:t>
            </a:r>
          </a:p>
          <a:p>
            <a:pPr marL="114300" indent="0">
              <a:buNone/>
            </a:pPr>
            <a:r>
              <a:rPr lang="en-US" dirty="0"/>
              <a:t>-&gt; Set the default position of the character.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F67F-4842-00F1-7844-746CBF642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ACE996-507A-B032-0087-F590CF20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55" y="2349515"/>
            <a:ext cx="6054629" cy="15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737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menu and game guide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7BCBE-15FB-EAB6-B7A9-B1AC495E6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750" y="1367883"/>
            <a:ext cx="3246294" cy="274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9E406-FF73-D79D-2319-E0DE1A31F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03" y="1367883"/>
            <a:ext cx="3246294" cy="2760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35316F90-E1E3-5825-2974-9627819F7B59}"/>
              </a:ext>
            </a:extLst>
          </p:cNvPr>
          <p:cNvSpPr/>
          <p:nvPr/>
        </p:nvSpPr>
        <p:spPr>
          <a:xfrm>
            <a:off x="2854712" y="3546088"/>
            <a:ext cx="1793391" cy="2601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F18E3-D889-B5E4-170E-897F2C3392DC}"/>
              </a:ext>
            </a:extLst>
          </p:cNvPr>
          <p:cNvSpPr txBox="1"/>
          <p:nvPr/>
        </p:nvSpPr>
        <p:spPr>
          <a:xfrm>
            <a:off x="3962400" y="45571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 Game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F34AECD-2858-9159-64D6-2C610313A369}"/>
              </a:ext>
            </a:extLst>
          </p:cNvPr>
          <p:cNvCxnSpPr>
            <a:cxnSpLocks/>
          </p:cNvCxnSpPr>
          <p:nvPr/>
        </p:nvCxnSpPr>
        <p:spPr>
          <a:xfrm>
            <a:off x="3694771" y="4029307"/>
            <a:ext cx="349405" cy="52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01A38DA-2D88-9FEF-6FFB-7CDD866B8A00}"/>
              </a:ext>
            </a:extLst>
          </p:cNvPr>
          <p:cNvSpPr txBox="1"/>
          <p:nvPr/>
        </p:nvSpPr>
        <p:spPr>
          <a:xfrm>
            <a:off x="806570" y="44032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Game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9537986-3A9E-FEAD-E20C-908425B23A88}"/>
              </a:ext>
            </a:extLst>
          </p:cNvPr>
          <p:cNvCxnSpPr/>
          <p:nvPr/>
        </p:nvCxnSpPr>
        <p:spPr>
          <a:xfrm flipH="1">
            <a:off x="1747024" y="3947532"/>
            <a:ext cx="193288" cy="45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7" grpId="0"/>
      <p:bldP spid="17" grpId="0" animBg="1"/>
      <p:bldP spid="2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B736-D6A4-0B68-2847-3926C28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7CFE0-CEF8-05FE-6014-9106DF76DCD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419922" y="1279069"/>
            <a:ext cx="6880500" cy="3532500"/>
          </a:xfrm>
        </p:spPr>
        <p:txBody>
          <a:bodyPr/>
          <a:lstStyle/>
          <a:p>
            <a:r>
              <a:rPr lang="en-US" dirty="0" err="1"/>
              <a:t>changeOrient</a:t>
            </a:r>
            <a:r>
              <a:rPr lang="en-US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F67F-4842-00F1-7844-746CBF642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311907-0F06-784C-F7D0-0ABCD468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87" y="2017266"/>
            <a:ext cx="3254022" cy="8535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BCED57-6DCF-2A16-E8C7-393D34C8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301" y="1944870"/>
            <a:ext cx="3269263" cy="9983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D9B102-875C-3F77-3978-D366E134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9580" y="3264380"/>
            <a:ext cx="2498351" cy="168713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77EA6-109A-FC9F-2D47-A2FEAC2C41A9}"/>
              </a:ext>
            </a:extLst>
          </p:cNvPr>
          <p:cNvCxnSpPr>
            <a:stCxn id="18" idx="3"/>
            <a:endCxn id="16" idx="2"/>
          </p:cNvCxnSpPr>
          <p:nvPr/>
        </p:nvCxnSpPr>
        <p:spPr>
          <a:xfrm flipV="1">
            <a:off x="5367931" y="2943177"/>
            <a:ext cx="1367002" cy="116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000AE2-EE7E-CF8D-5B86-B3554AB95DD9}"/>
              </a:ext>
            </a:extLst>
          </p:cNvPr>
          <p:cNvCxnSpPr>
            <a:stCxn id="16" idx="1"/>
            <a:endCxn id="12" idx="3"/>
          </p:cNvCxnSpPr>
          <p:nvPr/>
        </p:nvCxnSpPr>
        <p:spPr>
          <a:xfrm flipH="1" flipV="1">
            <a:off x="3695009" y="2444023"/>
            <a:ext cx="1405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1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B736-D6A4-0B68-2847-3926C2823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80E608-EC5A-A6C9-E1EF-0CBE1E58D35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88741" y="1272031"/>
            <a:ext cx="7247479" cy="698018"/>
          </a:xfrm>
        </p:spPr>
        <p:txBody>
          <a:bodyPr/>
          <a:lstStyle/>
          <a:p>
            <a:r>
              <a:rPr lang="en-US" dirty="0"/>
              <a:t>Bomb setter: </a:t>
            </a:r>
          </a:p>
          <a:p>
            <a:pPr marL="114300" indent="0">
              <a:buNone/>
            </a:pPr>
            <a:r>
              <a:rPr lang="en-US" dirty="0"/>
              <a:t>-&gt; To set the Boom position at the character’s feet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F67F-4842-00F1-7844-746CBF6428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09C763-C15A-9375-D6B9-312ACA06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25" y="2364819"/>
            <a:ext cx="3802710" cy="172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8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85BC-6957-5C60-E27C-2965F5EC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A66D-D9FF-3EA2-88B9-D22F26BA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034950" cy="1464131"/>
          </a:xfrm>
        </p:spPr>
        <p:txBody>
          <a:bodyPr/>
          <a:lstStyle/>
          <a:p>
            <a:r>
              <a:rPr lang="en-US" dirty="0"/>
              <a:t>Boss &lt;&lt;constructor&gt;&gt;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Set the location of the boss using randomly on the map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A8D5-D5CA-8FCB-27B0-CF26E4E31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3B0213-FA78-7ED4-CDE8-C26436F6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30" y="2869580"/>
            <a:ext cx="4732889" cy="146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85BC-6957-5C60-E27C-2965F5EC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A66D-D9FF-3EA2-88B9-D22F26BA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034950" cy="582900"/>
          </a:xfrm>
        </p:spPr>
        <p:txBody>
          <a:bodyPr/>
          <a:lstStyle/>
          <a:p>
            <a:r>
              <a:rPr lang="en-US" dirty="0"/>
              <a:t>Simple AI for Boss to move: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A8D5-D5CA-8FCB-27B0-CF26E4E31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47991-09C2-54F8-564D-B827B2AB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12" y="1935115"/>
            <a:ext cx="4434726" cy="27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885BC-6957-5C60-E27C-2965F5EC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7A66D-D9FF-3EA2-88B9-D22F26BAC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0656" y="1179480"/>
            <a:ext cx="7034950" cy="582900"/>
          </a:xfrm>
        </p:spPr>
        <p:txBody>
          <a:bodyPr/>
          <a:lstStyle/>
          <a:p>
            <a:r>
              <a:rPr lang="en-US" dirty="0"/>
              <a:t>Collision checker: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A8D5-D5CA-8FCB-27B0-CF26E4E311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6C329-702D-4205-95A7-D072C109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2" y="1665841"/>
            <a:ext cx="5333345" cy="1529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12404D-BD7A-7840-5B0B-1D5A8B79C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927" y="3092140"/>
            <a:ext cx="5671580" cy="196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3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Boom and </a:t>
            </a:r>
            <a:r>
              <a:rPr lang="en-US" dirty="0" err="1"/>
              <a:t>boombang</a:t>
            </a:r>
            <a:r>
              <a:rPr lang="en-US" dirty="0"/>
              <a:t>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9684051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41085-3D5F-FFEB-8D0C-DFD07AC6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49" y="471832"/>
            <a:ext cx="6880500" cy="582900"/>
          </a:xfrm>
        </p:spPr>
        <p:txBody>
          <a:bodyPr/>
          <a:lstStyle/>
          <a:p>
            <a:r>
              <a:rPr lang="en-US" dirty="0"/>
              <a:t>UML diagram for Boom and boom explosion: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240D2-BD8A-906D-CC32-0F16836B50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7E295-BB96-FB46-DA1C-40A5A858A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20" y="1143994"/>
            <a:ext cx="4229760" cy="371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78734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B568-96E7-0A86-18D4-1AC9517CB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780CA-196E-6F25-3F1C-831CEDA8E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564534" cy="1129460"/>
          </a:xfrm>
        </p:spPr>
        <p:txBody>
          <a:bodyPr/>
          <a:lstStyle/>
          <a:p>
            <a:r>
              <a:rPr lang="en-US" dirty="0"/>
              <a:t>Boom &lt;&lt;constructor&gt;&gt;:</a:t>
            </a:r>
          </a:p>
          <a:p>
            <a:pPr marL="114300" indent="0">
              <a:buNone/>
            </a:pPr>
            <a:r>
              <a:rPr lang="en-US" dirty="0"/>
              <a:t>-&gt; To set the default position of Boom, which is at the character’s feet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9FCD-A086-DAAC-9719-77336FD319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B395E2-14CE-48DA-A035-F78CDA40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67" y="2638987"/>
            <a:ext cx="4469466" cy="21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69543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E8E0-9C20-6CF8-0510-5301A8BC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3B6DD-3B6D-F417-3E3F-10A6775A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717" y="1320463"/>
            <a:ext cx="2296500" cy="3532500"/>
          </a:xfrm>
        </p:spPr>
        <p:txBody>
          <a:bodyPr/>
          <a:lstStyle/>
          <a:p>
            <a:r>
              <a:rPr lang="en-US" dirty="0"/>
              <a:t>The size of boom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E9CDF-CE5F-D3AA-BD2C-A67D5A29DD0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0717" y="2461132"/>
            <a:ext cx="2296500" cy="2682368"/>
          </a:xfrm>
        </p:spPr>
        <p:txBody>
          <a:bodyPr/>
          <a:lstStyle/>
          <a:p>
            <a:r>
              <a:rPr lang="en-US" dirty="0"/>
              <a:t>Time for boom explode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9FC3A-A20B-FD92-93D2-6FEA2DD6818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22798" y="3864431"/>
            <a:ext cx="2296500" cy="3532500"/>
          </a:xfrm>
        </p:spPr>
        <p:txBody>
          <a:bodyPr/>
          <a:lstStyle/>
          <a:p>
            <a:r>
              <a:rPr lang="en-US" dirty="0"/>
              <a:t>draw function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DB617-08BF-1773-B3F6-7A2B3A736D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FFE65-7BC9-DBA6-13DD-722BB8A7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41" y="1320463"/>
            <a:ext cx="5433531" cy="929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8C7BE8-B4EF-2281-2D9E-892EB7F8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941" y="2499784"/>
            <a:ext cx="2377646" cy="662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0C8EAF-52E9-6AAD-AA98-B3C0CEEE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770" y="3623504"/>
            <a:ext cx="4640982" cy="10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9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9296-C932-891D-563F-637E92C03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Class: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83DF6-B9A1-AF9D-0D01-81ACFDC26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constructor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Sets the position of the </a:t>
            </a:r>
            <a:r>
              <a:rPr lang="en-US" dirty="0" err="1"/>
              <a:t>Boombang</a:t>
            </a:r>
            <a:r>
              <a:rPr lang="en-US" dirty="0"/>
              <a:t> equals to Boom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D355B-E3A9-3178-8833-D620D4A820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Domino effect</a:t>
            </a:r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The boom will explode if the nearly boom exploded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863E1-0836-2392-70C0-848454A95EF1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Boom explode to boss and player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Player or boss will be dead if the boom explode in range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E58D9-5CDC-A19F-6C31-18C7B9710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5456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99307" y="1657815"/>
            <a:ext cx="5479200" cy="30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How to play?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Players will direct the character’s movement in order to place bombs to killing the enemy. After the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 has killed all of the monsters the game will be end.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619EE-2E8F-7D5E-BAD8-ADFA0BEC9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 err="1"/>
              <a:t>Mapitem</a:t>
            </a:r>
            <a:r>
              <a:rPr lang="en-US" dirty="0"/>
              <a:t> and item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BD067-F67D-B2E7-7627-8005252053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3674103"/>
      </p:ext>
    </p:extLst>
  </p:cSld>
  <p:clrMapOvr>
    <a:masterClrMapping/>
  </p:clrMapOvr>
  <p:transition spd="slow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3F3E-FC56-F9E2-9C62-7172324E0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Map and </a:t>
            </a:r>
            <a:r>
              <a:rPr lang="en-US" dirty="0" err="1"/>
              <a:t>mapitem</a:t>
            </a:r>
            <a:r>
              <a:rPr lang="en-US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4DC38-8D8F-07BA-34E7-7FF2F9BC3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2F9B1-4515-B1CA-4CDC-CAF6F3D3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07" y="1281538"/>
            <a:ext cx="2775786" cy="362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9967"/>
      </p:ext>
    </p:extLst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5281-7C8A-32A0-8895-26BFC6EF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Logical design as UML Diagram: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DBD2E-131D-BB1E-6519-378665ABD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DF13E-AAB9-0447-0A49-7A7E5185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25"/>
            <a:ext cx="9144000" cy="34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31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234F-3AE6-4AAB-EFA9-3C73BB1F9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Design: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4571C-6E35-81BF-AE5C-727281824D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2BBFAE-7C48-5544-388D-AE75B4D60BC5}"/>
              </a:ext>
            </a:extLst>
          </p:cNvPr>
          <p:cNvSpPr/>
          <p:nvPr/>
        </p:nvSpPr>
        <p:spPr>
          <a:xfrm>
            <a:off x="1263806" y="2059026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15BCB-3F9F-5462-7BBD-2250DBBA26A2}"/>
              </a:ext>
            </a:extLst>
          </p:cNvPr>
          <p:cNvSpPr/>
          <p:nvPr/>
        </p:nvSpPr>
        <p:spPr>
          <a:xfrm>
            <a:off x="3497766" y="135299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Killed All Enemy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C93D5B-F511-8604-275F-54E99DFB2170}"/>
              </a:ext>
            </a:extLst>
          </p:cNvPr>
          <p:cNvSpPr/>
          <p:nvPr/>
        </p:nvSpPr>
        <p:spPr>
          <a:xfrm>
            <a:off x="5649951" y="1970049"/>
            <a:ext cx="1308410" cy="11820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Panel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15B4FE-0474-C33D-06BF-C4FB142CDF58}"/>
              </a:ext>
            </a:extLst>
          </p:cNvPr>
          <p:cNvSpPr/>
          <p:nvPr/>
        </p:nvSpPr>
        <p:spPr>
          <a:xfrm>
            <a:off x="7079265" y="2958774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4A53D2-C6AB-04AF-5302-721F4AE4D747}"/>
              </a:ext>
            </a:extLst>
          </p:cNvPr>
          <p:cNvSpPr/>
          <p:nvPr/>
        </p:nvSpPr>
        <p:spPr>
          <a:xfrm>
            <a:off x="7042094" y="1308510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307F1-3C00-BD69-D098-FC6575FD1FB6}"/>
              </a:ext>
            </a:extLst>
          </p:cNvPr>
          <p:cNvSpPr/>
          <p:nvPr/>
        </p:nvSpPr>
        <p:spPr>
          <a:xfrm>
            <a:off x="3497766" y="315207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Player Die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9A461E-7B9D-FCD0-0817-E81F90A9FA2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2668860" y="1865722"/>
            <a:ext cx="828906" cy="70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933E5E7-6B6A-58EE-9B31-98FCEAC809BB}"/>
              </a:ext>
            </a:extLst>
          </p:cNvPr>
          <p:cNvCxnSpPr>
            <a:stCxn id="5" idx="3"/>
            <a:endCxn id="12" idx="1"/>
          </p:cNvCxnSpPr>
          <p:nvPr/>
        </p:nvCxnSpPr>
        <p:spPr>
          <a:xfrm>
            <a:off x="2668860" y="2571750"/>
            <a:ext cx="828906" cy="109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8EFA86-601E-DF90-757D-2B2F907F7727}"/>
              </a:ext>
            </a:extLst>
          </p:cNvPr>
          <p:cNvCxnSpPr>
            <a:stCxn id="7" idx="3"/>
            <a:endCxn id="8" idx="2"/>
          </p:cNvCxnSpPr>
          <p:nvPr/>
        </p:nvCxnSpPr>
        <p:spPr>
          <a:xfrm>
            <a:off x="4902820" y="1865722"/>
            <a:ext cx="747131" cy="69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ADA358-C244-4E06-3D3F-0533034864CC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flipV="1">
            <a:off x="4902820" y="2561064"/>
            <a:ext cx="747131" cy="110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87AB44-CB0E-66C7-8E85-B4F18DDD3498}"/>
              </a:ext>
            </a:extLst>
          </p:cNvPr>
          <p:cNvCxnSpPr>
            <a:cxnSpLocks/>
            <a:stCxn id="8" idx="6"/>
            <a:endCxn id="9" idx="0"/>
          </p:cNvCxnSpPr>
          <p:nvPr/>
        </p:nvCxnSpPr>
        <p:spPr>
          <a:xfrm>
            <a:off x="6958361" y="2561064"/>
            <a:ext cx="775109" cy="39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9555F-8903-FA14-089B-038C7EDF5056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6958361" y="2014538"/>
            <a:ext cx="737938" cy="54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3B09D973-37D6-8BB0-9991-2A5BB51D0426}"/>
              </a:ext>
            </a:extLst>
          </p:cNvPr>
          <p:cNvCxnSpPr>
            <a:stCxn id="9" idx="2"/>
            <a:endCxn id="5" idx="2"/>
          </p:cNvCxnSpPr>
          <p:nvPr/>
        </p:nvCxnSpPr>
        <p:spPr>
          <a:xfrm rot="5400000" flipH="1">
            <a:off x="4559738" y="491070"/>
            <a:ext cx="580328" cy="5767137"/>
          </a:xfrm>
          <a:prstGeom prst="curvedConnector3">
            <a:avLst>
              <a:gd name="adj1" fmla="val -196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913154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066316-6209-93C9-807D-B4CA977A7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480" y="460917"/>
            <a:ext cx="2753930" cy="854406"/>
          </a:xfrm>
        </p:spPr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C7997-859B-ABF3-DB66-B6C37DF366E5}"/>
              </a:ext>
            </a:extLst>
          </p:cNvPr>
          <p:cNvSpPr txBox="1"/>
          <p:nvPr/>
        </p:nvSpPr>
        <p:spPr>
          <a:xfrm>
            <a:off x="1832518" y="150861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phuctd99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Oracial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java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Candara Light" panose="020E05020303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MarioTran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JavaFx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Tutorial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A* Intelligent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E5EC2A-DE11-4019-7910-9B8DD420A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4400" dirty="0"/>
              <a:t>Demonstrate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4815A-AA05-F16E-2041-8DEA3DDCB5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614306"/>
      </p:ext>
    </p:extLst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2153332"/>
            <a:ext cx="5713500" cy="1534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Do you have any questions?</a:t>
            </a:r>
            <a:endParaRPr sz="3600" b="1" dirty="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Character:</a:t>
            </a:r>
            <a:endParaRPr dirty="0"/>
          </a:p>
        </p:txBody>
      </p:sp>
      <p:sp>
        <p:nvSpPr>
          <p:cNvPr id="1898" name="Google Shape;1898;p14"/>
          <p:cNvSpPr txBox="1"/>
          <p:nvPr/>
        </p:nvSpPr>
        <p:spPr>
          <a:xfrm>
            <a:off x="1131750" y="1283182"/>
            <a:ext cx="4131626" cy="25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Character: The character is controlled by the arrow key combination, only one bomb can be placed at a time. </a:t>
            </a: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The character will gain speed change if the value is Speed Item.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sz="1600" dirty="0">
              <a:solidFill>
                <a:srgbClr val="2C3E50"/>
              </a:solidFill>
              <a:latin typeface="Merriweather" panose="00000500000000000000" pitchFamily="2" charset="0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C23DE28-79A1-0967-07B0-D982C9F67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853" y="1615350"/>
            <a:ext cx="1416308" cy="1743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DE38-6D89-3047-4539-150867FEB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DB9E6-DF61-F999-2499-BBE755FEED6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r>
              <a:rPr lang="en-US" dirty="0"/>
              <a:t>Default in Character</a:t>
            </a:r>
          </a:p>
          <a:p>
            <a:pPr>
              <a:buFontTx/>
              <a:buChar char="-"/>
            </a:pPr>
            <a:r>
              <a:rPr lang="en-US" dirty="0"/>
              <a:t>When start the game Character will be spawn at nearly bottom of the map</a:t>
            </a:r>
          </a:p>
          <a:p>
            <a:pPr>
              <a:buFontTx/>
              <a:buChar char="-"/>
            </a:pPr>
            <a:r>
              <a:rPr lang="en-US" dirty="0"/>
              <a:t>The character will get 2 number of boom, and it will increase when player get boom item.</a:t>
            </a:r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818D6-618A-10EA-06E3-58F6F58BF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9E7401-1BFC-3B4F-AB2F-7926AF79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577" y="1519762"/>
            <a:ext cx="3545673" cy="316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D57A-3904-4E18-0D1A-5C8DD0805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59DCD-0EEA-7CFD-8A30-36DB5B60D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299" y="1583473"/>
            <a:ext cx="7415851" cy="3228096"/>
          </a:xfrm>
        </p:spPr>
        <p:txBody>
          <a:bodyPr/>
          <a:lstStyle/>
          <a:p>
            <a:r>
              <a:rPr lang="en-US" dirty="0"/>
              <a:t>There are some effects on the character to make player feel bustling and excited.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B381F-15F7-0713-1D24-B8D3E6201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23" name="Picture 22" descr="A picture containing text, meter&#10;&#10;Description automatically generated">
            <a:extLst>
              <a:ext uri="{FF2B5EF4-FFF2-40B4-BE49-F238E27FC236}">
                <a16:creationId xmlns:a16="http://schemas.microsoft.com/office/drawing/2014/main" id="{DEF56CA9-13B2-AB2D-8587-18400BC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074" y="2174371"/>
            <a:ext cx="2077496" cy="207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1CC4-067F-8013-F768-03C293CDD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BDA19-ED0C-CEA1-24A9-132268E88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683480" cy="3532500"/>
          </a:xfrm>
        </p:spPr>
        <p:txBody>
          <a:bodyPr/>
          <a:lstStyle/>
          <a:p>
            <a:r>
              <a:rPr lang="en-US" dirty="0"/>
              <a:t>Set Boom: When player pressed Space key, the boom will appear at the character’s feet.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collision was arranged after the character stepped out of the set boom zone. Meaning the character won't be able to go through the boom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600AE-BDC8-2A30-49ED-DB44074ED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0" name="Picture 9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64E270E2-F3AD-2B9D-7639-7505030B4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93" y="2356990"/>
            <a:ext cx="634921" cy="63492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BF43D880-54E5-6989-37AC-8B4E10D8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54" y="1849053"/>
            <a:ext cx="825397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6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1227</Words>
  <Application>Microsoft Office PowerPoint</Application>
  <PresentationFormat>On-screen Show (16:9)</PresentationFormat>
  <Paragraphs>218</Paragraphs>
  <Slides>56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Amatic SC</vt:lpstr>
      <vt:lpstr>Courier New</vt:lpstr>
      <vt:lpstr>Merriweather</vt:lpstr>
      <vt:lpstr>Candara Light</vt:lpstr>
      <vt:lpstr>Wingdings</vt:lpstr>
      <vt:lpstr>Arial</vt:lpstr>
      <vt:lpstr>Nathaniel template</vt:lpstr>
      <vt:lpstr>Bomberman Java Game</vt:lpstr>
      <vt:lpstr>Group Member</vt:lpstr>
      <vt:lpstr>1. Gameplay</vt:lpstr>
      <vt:lpstr>Game menu and game guide</vt:lpstr>
      <vt:lpstr>PowerPoint Presentation</vt:lpstr>
      <vt:lpstr>Character:</vt:lpstr>
      <vt:lpstr>Character:</vt:lpstr>
      <vt:lpstr>Character:</vt:lpstr>
      <vt:lpstr>Character:</vt:lpstr>
      <vt:lpstr>Character:</vt:lpstr>
      <vt:lpstr>Game Over</vt:lpstr>
      <vt:lpstr>Enemy:</vt:lpstr>
      <vt:lpstr>Boom</vt:lpstr>
      <vt:lpstr>Boom explosion</vt:lpstr>
      <vt:lpstr>PowerPoint Presentation</vt:lpstr>
      <vt:lpstr>Special Item</vt:lpstr>
      <vt:lpstr>Map Data Design (Map01.txt)</vt:lpstr>
      <vt:lpstr>Advantages:</vt:lpstr>
      <vt:lpstr>2. Game Setting</vt:lpstr>
      <vt:lpstr>Control</vt:lpstr>
      <vt:lpstr>Game Panel</vt:lpstr>
      <vt:lpstr>Controller</vt:lpstr>
      <vt:lpstr>Controller</vt:lpstr>
      <vt:lpstr>Controller</vt:lpstr>
      <vt:lpstr>Button Control</vt:lpstr>
      <vt:lpstr>UML diagram of button controller</vt:lpstr>
      <vt:lpstr>Button Controller</vt:lpstr>
      <vt:lpstr>Button Controller</vt:lpstr>
      <vt:lpstr>Button Controller</vt:lpstr>
      <vt:lpstr>Button Controller</vt:lpstr>
      <vt:lpstr>Button Controller</vt:lpstr>
      <vt:lpstr>initListener():</vt:lpstr>
      <vt:lpstr>initListener():</vt:lpstr>
      <vt:lpstr>Sound</vt:lpstr>
      <vt:lpstr>Sound</vt:lpstr>
      <vt:lpstr>Sound</vt:lpstr>
      <vt:lpstr>Player and Enemy</vt:lpstr>
      <vt:lpstr>UML Diagram for Player and Boss Class</vt:lpstr>
      <vt:lpstr>Player Class</vt:lpstr>
      <vt:lpstr>Player Class</vt:lpstr>
      <vt:lpstr>Player Class</vt:lpstr>
      <vt:lpstr>Boss Class:</vt:lpstr>
      <vt:lpstr>Boss Class:</vt:lpstr>
      <vt:lpstr>Boss Class:</vt:lpstr>
      <vt:lpstr>Boom and boombang class</vt:lpstr>
      <vt:lpstr>UML diagram for Boom and boom explosion:</vt:lpstr>
      <vt:lpstr>Boom class:</vt:lpstr>
      <vt:lpstr>Boom class:</vt:lpstr>
      <vt:lpstr>Boombang Class:</vt:lpstr>
      <vt:lpstr>Mapitem and item class</vt:lpstr>
      <vt:lpstr>UML Diagram for Map and mapitem:</vt:lpstr>
      <vt:lpstr>Game Logical design as UML Diagram:</vt:lpstr>
      <vt:lpstr>Logical Design:</vt:lpstr>
      <vt:lpstr>References: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Bomberman Java Game</dc:title>
  <dc:creator>Jumper Ng</dc:creator>
  <cp:lastModifiedBy>Nguyen Doan Minh Khoa</cp:lastModifiedBy>
  <cp:revision>31</cp:revision>
  <dcterms:modified xsi:type="dcterms:W3CDTF">2022-12-26T13:31:46Z</dcterms:modified>
</cp:coreProperties>
</file>